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Sunny\Рабочий стол\все фото д.с\2007-02-21\SDC1028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4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8393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Sunny\Рабочий стол\все фото д.с\2007-02-21\SDC103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6361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Sunny\Рабочий стол\все фото д.с\2007-02-21\SDC103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728" y="-2856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70713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Sunny\Рабочий стол\все фото д.с\2007-02-21\SDC1028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57396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Sunny\Рабочий стол\все фото д.с\2007-02-21\SDC1028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13294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Sunny\Рабочий стол\все фото д.с\2007-02-21\SDC1028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63321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Sunny\Рабочий стол\все фото д.с\2007-02-21\SDC1029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07460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Sunny\Рабочий стол\все фото д.с\2007-02-21\SDC1029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82289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Sunny\Рабочий стол\все фото д.с\2007-02-21\SDC1029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14435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Sunny\Рабочий стол\все фото д.с\2007-02-21\SDC1029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37104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Sunny\Рабочий стол\все фото д.с\2007-02-21\SDC1029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7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85445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Экран (4:3)</PresentationFormat>
  <Paragraphs>0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МБДОУ-196</dc:creator>
  <cp:lastModifiedBy>МДОУ-196</cp:lastModifiedBy>
  <cp:revision>1</cp:revision>
  <dcterms:created xsi:type="dcterms:W3CDTF">2013-10-26T18:01:10Z</dcterms:created>
  <dcterms:modified xsi:type="dcterms:W3CDTF">2013-10-26T18:06:45Z</dcterms:modified>
</cp:coreProperties>
</file>